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3" r:id="rId4"/>
    <p:sldId id="272" r:id="rId5"/>
    <p:sldId id="262" r:id="rId6"/>
    <p:sldId id="261" r:id="rId7"/>
    <p:sldId id="260" r:id="rId8"/>
    <p:sldId id="259" r:id="rId9"/>
    <p:sldId id="266" r:id="rId10"/>
    <p:sldId id="271" r:id="rId11"/>
    <p:sldId id="270" r:id="rId12"/>
    <p:sldId id="269" r:id="rId13"/>
    <p:sldId id="264" r:id="rId14"/>
    <p:sldId id="267" r:id="rId15"/>
    <p:sldId id="258" r:id="rId16"/>
    <p:sldId id="257" r:id="rId17"/>
    <p:sldId id="275" r:id="rId18"/>
    <p:sldId id="277" r:id="rId19"/>
    <p:sldId id="276" r:id="rId20"/>
    <p:sldId id="274" r:id="rId21"/>
    <p:sldId id="279" r:id="rId22"/>
    <p:sldId id="282" r:id="rId23"/>
    <p:sldId id="281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7" autoAdjust="0"/>
    <p:restoredTop sz="94548" autoAdjust="0"/>
  </p:normalViewPr>
  <p:slideViewPr>
    <p:cSldViewPr>
      <p:cViewPr varScale="1">
        <p:scale>
          <a:sx n="93" d="100"/>
          <a:sy n="93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4341-FC3F-4A1B-A4B1-DF33E2B091D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2A3B0-5C69-435A-B6EE-560AB68DA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780928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«10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1196752"/>
            <a:ext cx="335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Деловая игра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4869160"/>
            <a:ext cx="4145171" cy="115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Бухвалова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Т.М.</a:t>
            </a:r>
          </a:p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Учитель-логопед Батина С.Ю.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736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Девочки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Зеленый мигающий сигнал предупреждает, что скоро включится желтый, а затем - красный, поэтому безопаснее всего дождаться следующего зеленого сигнала. Бежать через дорогу тоже опасно.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642918"/>
            <a:ext cx="1949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857256" cy="500066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571744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Трое. Ездить по улицам на велосипеде можно с 14 лет.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642918"/>
            <a:ext cx="1949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857256" cy="500066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428868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Двое. Правильнее всего подождать, пока автобус отъедет от остановки и только затем переходить дорогу.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642918"/>
            <a:ext cx="1949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857256" cy="500066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928802"/>
            <a:ext cx="7715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«Кто быстрее?»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000240"/>
            <a:ext cx="6643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«ДА» - «НЕТ»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00174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Конкурс капитанов</a:t>
            </a:r>
          </a:p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«Регулировщики»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785926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Конкурс </a:t>
            </a:r>
          </a:p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«Пытливые умы»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28662" y="571480"/>
            <a:ext cx="75009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часть улицы предназначена для пешеходов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Управляющая кнопка: далее 12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785818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1928794" y="2428868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1928794" y="3429000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тротуар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1928794" y="4429132"/>
            <a:ext cx="5072098" cy="71438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проезжая часть (мостовая)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1538" y="571480"/>
            <a:ext cx="70723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должны ходить пешеходы при отсутствии тротуаров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785818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1857356" y="2357430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правой стороне обочины</a:t>
            </a: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1857356" y="3429000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правому краю дороги</a:t>
            </a: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857356" y="4500570"/>
            <a:ext cx="5072098" cy="857256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левой обочине, навстречу движению транспорта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728" y="571480"/>
            <a:ext cx="650085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Автобус остановился на остановке, вы вышли из него. Как правильно переходить дорогу при выходе из транспорта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785818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1928794" y="4214818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сзади автобуса</a:t>
            </a: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1928794" y="5143512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впереди автобуса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1928794" y="2928934"/>
            <a:ext cx="5072098" cy="100013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после отправления автобуса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000240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10 к 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42976" y="571480"/>
            <a:ext cx="71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какой стороны надо выходить из легковой машины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785818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000232" y="4500570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имеет значения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000232" y="3500438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левой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2000232" y="2500306"/>
            <a:ext cx="5072098" cy="64294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правой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000240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«Дорожный телефон»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000240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«Сороконожка»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000240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metod-kopilka.ru/images/doc/18/12471/2/hello_html_m316b18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29256" y="642918"/>
            <a:ext cx="3286148" cy="4807260"/>
          </a:xfrm>
          <a:prstGeom prst="rect">
            <a:avLst/>
          </a:prstGeom>
          <a:noFill/>
        </p:spPr>
      </p:pic>
      <p:pic>
        <p:nvPicPr>
          <p:cNvPr id="29698" name="Picture 2" descr="http://kolobokds5.caduk.ru/images/20685_html_m62a77ba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3000396" cy="379751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00100" y="1357298"/>
            <a:ext cx="7643866" cy="34290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Соблюдайте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дорожного движения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000240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Дорожные </a:t>
            </a:r>
          </a:p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знаки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000240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Дорожная ситуация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500042"/>
            <a:ext cx="67151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Семеро ребят играли в мяч на проезжей части дороги. Двое ушли домой. Остальные ребята остались играть на дороге.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ребят поступило правильно?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785818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500042"/>
            <a:ext cx="700092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2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мальчика и три девочки вышли из школы. Когда они подошли к пешеходному переходу, зеленый сигнал уже начал мигать. Мальчики побежали через дорогу бегом, а девочки остались дожидаться следующего зеленого сигнала.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ребят правильно перешли дорогу?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6072206"/>
            <a:ext cx="857256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500042"/>
            <a:ext cx="71438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</a:p>
          <a:p>
            <a:pPr marR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мальчика поехали кататься на велосипедах по улицам города. Одному из них было 13 лет, остальным - 15. 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ребят не нарушили Правила дорожного движения?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6072206"/>
            <a:ext cx="857256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571480"/>
            <a:ext cx="735811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автобу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 вышли семь человек. Трое из них подошли к пешеходному переходу, двое пошли обходить автобус спереди и двое остались на остановке.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человек поступило правильно?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6072206"/>
            <a:ext cx="857256" cy="50006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643182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 одного. Играть на проезжей части дороги нельзя.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642918"/>
            <a:ext cx="1949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857256" cy="500066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315</Words>
  <Application>Microsoft Office PowerPoint</Application>
  <PresentationFormat>Экран (4:3)</PresentationFormat>
  <Paragraphs>63</Paragraphs>
  <Slides>24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Детский сад № 2</cp:lastModifiedBy>
  <cp:revision>72</cp:revision>
  <dcterms:created xsi:type="dcterms:W3CDTF">2016-09-28T18:09:23Z</dcterms:created>
  <dcterms:modified xsi:type="dcterms:W3CDTF">2017-10-25T05:37:42Z</dcterms:modified>
</cp:coreProperties>
</file>