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8" r:id="rId3"/>
    <p:sldId id="260" r:id="rId4"/>
    <p:sldId id="290" r:id="rId5"/>
    <p:sldId id="291" r:id="rId6"/>
    <p:sldId id="292" r:id="rId7"/>
    <p:sldId id="293" r:id="rId8"/>
    <p:sldId id="296" r:id="rId9"/>
    <p:sldId id="294" r:id="rId10"/>
    <p:sldId id="257" r:id="rId11"/>
    <p:sldId id="276" r:id="rId12"/>
    <p:sldId id="263" r:id="rId13"/>
    <p:sldId id="264" r:id="rId14"/>
    <p:sldId id="273" r:id="rId15"/>
    <p:sldId id="286" r:id="rId16"/>
    <p:sldId id="289" r:id="rId17"/>
    <p:sldId id="29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9667-0AB8-4564-8E6F-6D8C28BA8801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2F05-5146-4681-98AC-03F72A86B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F252-B365-470C-A105-6075B210187A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44A8-245E-4EB6-BE55-0AD54A837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C746E-D4B7-4FDA-8D58-97C3DBF194BE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40D77-35E3-4B42-9767-3858D6C65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5E7E-EB2E-4D7C-949B-7E9E8C1EB55C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282B-A289-4DDD-94FF-33CDE8F9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230F-275B-4FC0-8D6F-CC86F62BC295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819A-005E-4332-9A0C-150ABA583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D96A-988F-4CDF-93BF-C7E76D73B066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F1B5-F898-460E-AC38-356BCDE75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A142-F86B-4555-857C-D9F0FDEF66EF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A313-EE17-49EC-A903-E6349FE2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4237-7B37-429C-8E84-6C9C621202ED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435D-80FC-40B1-8EC4-4879C5B23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FAFB-111D-44F7-A83C-D8E899E57579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73EB-BA61-4AEC-A7D0-EC588DBE2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8139-7EB1-4916-8742-777D3BDE5A07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DF4D-B8C6-4A7E-8D37-B83CB3891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03CC-CAF8-4A3F-8C56-584A340B6D61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AAE5-7006-453E-BD19-455B00077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A02F1F-DAC6-4A06-9228-78BDF4D73EFA}" type="datetimeFigureOut">
              <a:rPr lang="ru-RU"/>
              <a:pPr>
                <a:defRPr/>
              </a:pPr>
              <a:t>13.06.2018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06944E-AC72-4560-95A9-768ED9617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084;&#1072;&#1084;&#1072;\22._Ocean_Ambience_With_Seagulls_And_Heavy_Surf.mp3" TargetMode="External"/><Relationship Id="rId1" Type="http://schemas.openxmlformats.org/officeDocument/2006/relationships/audio" Target="file:///C:\Users\User\Desktop\22._Ocean_Ambience_With_Seagulls_And_Heavy_Surf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72;&#1084;&#1072;\&#1047;&#1074;&#1091;&#1082;&#1080;%20&#1087;&#1088;&#1080;&#1088;&#1086;&#1076;&#1099;-&#1064;&#1091;&#1084;%20&#1052;&#1086;&#1088;&#1103;.mp3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084;&#1072;&#1084;&#1072;\22._Ocean_Ambience_With_Seagulls_And_Heavy_Surf.mp3" TargetMode="External"/><Relationship Id="rId1" Type="http://schemas.openxmlformats.org/officeDocument/2006/relationships/audio" Target="file:///C:\Users\User\Desktop\22._Ocean_Ambience_With_Seagulls_And_Heavy_Surf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72;&#1084;&#1072;\22._Ocean_Ambience_With_Seagulls_And_Heavy_Surf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4" name="Picture 4" descr="Картинки животных - Море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10404475" cy="6791325"/>
          </a:xfrm>
        </p:spPr>
      </p:pic>
      <p:pic>
        <p:nvPicPr>
          <p:cNvPr id="4" name="22._Ocean_Ambience_With_Seagulls_And_Heavy_Su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22._Ocean_Ambience_With_Seagulls_And_Heavy_Surf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06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 descr="C:\Users\User\Desktop\кораллы\0_3deeb_16304cd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14"/>
            <a:ext cx="8763061" cy="664373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2" name="Picture 4" descr="vodorosl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2875"/>
            <a:ext cx="9196388" cy="6715125"/>
          </a:xfrm>
        </p:spPr>
      </p:pic>
      <p:pic>
        <p:nvPicPr>
          <p:cNvPr id="15363" name="Picture 4" descr="sea1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49275"/>
            <a:ext cx="26082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63" y="214313"/>
            <a:ext cx="2714625" cy="31432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Что за дивная лошадка?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Очень странные повадки: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Конь не сеет и не пашет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 водой с рыбёшкой пляшет.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Назови его дружок: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Рыбок друг …</a:t>
            </a:r>
            <a:endParaRPr lang="ru-RU" sz="2000" dirty="0"/>
          </a:p>
        </p:txBody>
      </p:sp>
      <p:pic>
        <p:nvPicPr>
          <p:cNvPr id="22530" name="Picture 5" descr="Морской конек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6215063" cy="6858000"/>
          </a:xfrm>
        </p:spPr>
      </p:pic>
      <p:pic>
        <p:nvPicPr>
          <p:cNvPr id="22531" name="Picture 4" descr="fish3-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3789363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3" y="142875"/>
            <a:ext cx="3500437" cy="1500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Ты со мною не знаком?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Я живу на дне морском.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Голова и восемь ног,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Вот и весь я - …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23554" name="Picture 5" descr="8no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416050"/>
            <a:ext cx="8572500" cy="5299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38" y="0"/>
            <a:ext cx="3929062" cy="17145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Глубоко на дне она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Словно на небе видна.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Но не светит и не греет,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Потому что не умеет.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24578" name="Picture 12" descr="0_13583_3a4fb636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428750"/>
            <a:ext cx="7853362" cy="5264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4" name="Picture 2" descr="K:\кораллы\post-1285674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K:\кораллы\f952f2d9d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08" y="-53542"/>
            <a:ext cx="9160378" cy="6911542"/>
          </a:xfrm>
          <a:prstGeom prst="rect">
            <a:avLst/>
          </a:prstGeom>
          <a:noFill/>
        </p:spPr>
      </p:pic>
      <p:pic>
        <p:nvPicPr>
          <p:cNvPr id="7" name="Звуки природы-Шум Моря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9766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6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4" name="Picture 4" descr="Картинки животных - Море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10404475" cy="6791325"/>
          </a:xfrm>
        </p:spPr>
      </p:pic>
      <p:pic>
        <p:nvPicPr>
          <p:cNvPr id="4" name="22._Ocean_Ambience_With_Seagulls_And_Heavy_Su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22._Ocean_Ambience_With_Seagulls_And_Heavy_Surf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206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3214688" cy="928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Через море океан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Плывет чудо - великан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18434" name="Picture 5" descr="finwhal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7650" y="1000125"/>
            <a:ext cx="8682038" cy="5811838"/>
          </a:xfrm>
        </p:spPr>
      </p:pic>
      <p:pic>
        <p:nvPicPr>
          <p:cNvPr id="4" name="22._Ocean_Ambience_With_Seagulls_And_Heavy_Sur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4214812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Подставляя людям спины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В море нас спасут…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20482" name="Picture 5" descr="дельф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57250"/>
            <a:ext cx="9144000" cy="6000750"/>
          </a:xfrm>
        </p:spPr>
      </p:pic>
      <p:pic>
        <p:nvPicPr>
          <p:cNvPr id="20483" name="Picture 4" descr="fish1-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908050"/>
            <a:ext cx="23764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4643437" cy="16430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Зубы в пасти: в три ряда.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Это не страсти, а беда.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Этот хищник знаменит,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Тем, что он - "морской бандит".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/>
          </a:p>
        </p:txBody>
      </p:sp>
      <p:pic>
        <p:nvPicPr>
          <p:cNvPr id="21506" name="Picture 6" descr="1220717740_0 (5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2238" y="1428750"/>
            <a:ext cx="9021762" cy="5367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fish1-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2286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 descr="fish1-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88913"/>
            <a:ext cx="309721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fish1-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060575"/>
            <a:ext cx="3313113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fish1-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292600"/>
            <a:ext cx="3529013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кораллы\6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4714908" cy="5857916"/>
          </a:xfrm>
          <a:prstGeom prst="rect">
            <a:avLst/>
          </a:prstGeom>
          <a:noFill/>
        </p:spPr>
      </p:pic>
      <p:pic>
        <p:nvPicPr>
          <p:cNvPr id="1027" name="Picture 3" descr="K:\кораллы\19463834-66666666677777777777777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857232"/>
            <a:ext cx="442912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кораллы\coral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4429124" cy="6072230"/>
          </a:xfrm>
          <a:prstGeom prst="rect">
            <a:avLst/>
          </a:prstGeom>
          <a:noFill/>
        </p:spPr>
      </p:pic>
      <p:pic>
        <p:nvPicPr>
          <p:cNvPr id="4" name="Рисунок 3" descr="K:\кораллы\1274788995_sea-inhabitants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642918"/>
            <a:ext cx="471487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2" name="Picture 10" descr="6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333375"/>
            <a:ext cx="8928100" cy="6348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3447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sea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149725"/>
            <a:ext cx="3671888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451</TotalTime>
  <Words>29</Words>
  <Application>Microsoft Office PowerPoint</Application>
  <PresentationFormat>Экран (4:3)</PresentationFormat>
  <Paragraphs>6</Paragraphs>
  <Slides>17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Через море океан Плывет чудо - великан </vt:lpstr>
      <vt:lpstr>Подставляя людям спины  В море нас спасут… </vt:lpstr>
      <vt:lpstr>Зубы в пасти: в три ряда. Это не страсти, а беда. Этот хищник знаменит, Тем, что он - "морской бандит".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Что за дивная лошадка?  Очень странные повадки:  Конь не сеет и не пашет  Под водой с рыбёшкой пляшет.  Назови его дружок:  Рыбок друг …</vt:lpstr>
      <vt:lpstr>Ты со мною не знаком? Я живу на дне морском. Голова и восемь ног, Вот и весь я - …  </vt:lpstr>
      <vt:lpstr>Глубоко на дне она   Словно на небе видна.   Но не светит и не греет,   Потому что не умеет.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</cp:lastModifiedBy>
  <cp:revision>45</cp:revision>
  <dcterms:created xsi:type="dcterms:W3CDTF">2012-02-09T15:00:15Z</dcterms:created>
  <dcterms:modified xsi:type="dcterms:W3CDTF">2018-06-13T07:31:51Z</dcterms:modified>
</cp:coreProperties>
</file>