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4" r:id="rId3"/>
    <p:sldId id="277" r:id="rId4"/>
    <p:sldId id="259" r:id="rId5"/>
    <p:sldId id="280" r:id="rId6"/>
    <p:sldId id="281" r:id="rId7"/>
    <p:sldId id="273" r:id="rId8"/>
    <p:sldId id="272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&#1052;&#1072;&#1090;&#1077;&#1088;&#1080;&#1072;&#1083;&#1099;%20&#1091;&#1095;&#1080;&#1090;&#1077;&#1083;&#1103;/&#1052;&#1077;&#1090;&#1086;&#1076;&#1080;&#1095;&#1077;&#1089;&#1082;&#1080;&#1077;%20&#1084;&#1072;&#1090;&#1077;&#1088;&#1080;&#1072;&#1083;&#1099;/&#1055;&#1091;&#1073;&#1083;&#1080;&#1082;&#1072;&#1094;&#1080;&#1103;.pub" TargetMode="External"/><Relationship Id="rId3" Type="http://schemas.openxmlformats.org/officeDocument/2006/relationships/hyperlink" Target="&#1052;&#1072;&#1090;&#1077;&#1088;&#1080;&#1072;&#1083;&#1099;%20&#1091;&#1095;&#1080;&#1090;&#1077;&#1083;&#1103;/&#1044;&#1080;&#1076;&#1072;&#1082;&#1090;&#1080;&#1095;&#1077;&#1089;&#1082;&#1080;&#1077;%20&#1084;&#1072;&#1090;&#1077;&#1088;&#1080;&#1072;&#1083;&#1099;/&#1056;&#1072;&#1089;&#1082;&#1088;&#1072;&#1089;&#1082;&#1080;%20&#1089;&#1082;&#1074;&#1086;&#1088;&#1094;&#1072;.pptx" TargetMode="External"/><Relationship Id="rId7" Type="http://schemas.openxmlformats.org/officeDocument/2006/relationships/hyperlink" Target="&#1052;&#1072;&#1090;&#1077;&#1088;&#1080;&#1072;&#1083;&#1099;%20&#1091;&#1095;&#1080;&#1090;&#1077;&#1083;&#1103;/&#1052;&#1077;&#1090;&#1086;&#1076;&#1080;&#1095;&#1077;&#1089;&#1082;&#1080;&#1077;%20&#1084;&#1072;&#1090;&#1077;&#1088;&#1080;&#1072;&#1083;&#1099;/&#1055;&#1088;&#1077;&#1079;&#1077;&#1085;&#1090;&#1072;&#1094;&#1080;&#1103;%20&#1057;&#1082;&#1074;&#1086;&#1088;&#1094;&#1099;.pptx" TargetMode="External"/><Relationship Id="rId12" Type="http://schemas.openxmlformats.org/officeDocument/2006/relationships/hyperlink" Target="&#1052;&#1072;&#1090;&#1077;&#1088;&#1080;&#1072;&#1083;&#1099;%20&#1091;&#1095;&#1080;&#1090;&#1077;&#1083;&#1103;/&#1052;&#1077;&#1090;&#1086;&#1076;&#1080;&#1095;&#1077;&#1089;&#1082;&#1080;&#1077;%20&#1084;&#1072;&#1090;&#1077;&#1088;&#1080;&#1072;&#1083;&#1099;/&#1048;&#1085;&#1092;&#1086;&#1088;&#1084;&#1072;&#1094;&#1080;&#1086;&#1085;&#1085;&#1099;&#1077;%20&#1088;&#1077;&#1089;&#1091;&#1088;&#1089;&#1099;.docx" TargetMode="External"/><Relationship Id="rId2" Type="http://schemas.openxmlformats.org/officeDocument/2006/relationships/hyperlink" Target="&#1052;&#1072;&#1090;&#1077;&#1088;&#1080;&#1072;&#1083;&#1099;%20&#1091;&#1095;&#1080;&#1090;&#1077;&#1083;&#1103;/&#1042;&#1080;&#1079;&#1080;&#1090;&#1082;&#1072;/&#1074;&#1080;&#1079;&#1080;&#1090;&#1082;&#1072;.doc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2;&#1072;&#1090;&#1077;&#1088;&#1080;&#1072;&#1083;&#1099;%20&#1091;&#1095;&#1080;&#1090;&#1077;&#1083;&#1103;/&#1052;&#1077;&#1090;&#1086;&#1076;&#1080;&#1095;&#1077;&#1089;&#1082;&#1080;&#1077;%20&#1084;&#1072;&#1090;&#1077;&#1088;&#1080;&#1072;&#1083;&#1099;/&#1054;&#1044;%20&#1057;&#1082;&#1074;&#1086;&#1088;&#1094;&#1099;.docx" TargetMode="External"/><Relationship Id="rId11" Type="http://schemas.openxmlformats.org/officeDocument/2006/relationships/hyperlink" Target="&#1044;&#1077;&#1090;&#1089;&#1082;&#1080;&#1077;%20&#1088;&#1072;&#1073;&#1086;&#1090;&#1099;/&#1057;&#1082;&#1072;&#1079;&#1082;&#1072;.docx" TargetMode="External"/><Relationship Id="rId5" Type="http://schemas.openxmlformats.org/officeDocument/2006/relationships/hyperlink" Target="&#1052;&#1072;&#1090;&#1077;&#1088;&#1080;&#1072;&#1083;&#1099;%20&#1091;&#1095;&#1080;&#1090;&#1077;&#1083;&#1103;/&#1052;&#1077;&#1090;&#1086;&#1076;&#1080;&#1095;&#1077;&#1089;&#1082;&#1080;&#1077;%20&#1084;&#1072;&#1090;&#1077;&#1088;&#1080;&#1072;&#1083;&#1099;/&#1054;&#1044;%20&#1042;&#1089;&#1090;&#1088;&#1077;&#1095;&#1072;&#1077;&#1084;%20&#1087;&#1090;&#1080;&#1094;%20&#1074;&#1077;&#1089;&#1085;&#1086;&#1081;.docx" TargetMode="External"/><Relationship Id="rId10" Type="http://schemas.openxmlformats.org/officeDocument/2006/relationships/hyperlink" Target="&#1044;&#1077;&#1090;&#1089;&#1082;&#1080;&#1077;%20&#1088;&#1072;&#1073;&#1086;&#1090;&#1099;/&#1076;&#1077;&#1090;&#1089;&#1082;&#1072;&#1103;%20&#1087;&#1088;&#1077;&#1079;&#1077;&#1085;&#1090;&#1072;&#1094;&#1080;&#1103;.pptx" TargetMode="External"/><Relationship Id="rId4" Type="http://schemas.openxmlformats.org/officeDocument/2006/relationships/hyperlink" Target="&#1052;&#1072;&#1090;&#1077;&#1088;&#1080;&#1072;&#1083;&#1099;%20&#1091;&#1095;&#1080;&#1090;&#1077;&#1083;&#1103;/&#1044;&#1080;&#1076;&#1072;&#1082;&#1090;&#1080;&#1095;&#1077;&#1089;&#1082;&#1080;&#1077;%20&#1084;&#1072;&#1090;&#1077;&#1088;&#1080;&#1072;&#1083;&#1099;/&#1057;&#1090;&#1080;&#1093;&#1080;.docx" TargetMode="External"/><Relationship Id="rId9" Type="http://schemas.openxmlformats.org/officeDocument/2006/relationships/hyperlink" Target="&#1044;&#1077;&#1090;&#1089;&#1082;&#1080;&#1077;%20&#1088;&#1072;&#1073;&#1086;&#1090;&#1099;/&#1087;&#1090;&#1080;&#1094;&#1099;/&#1041;&#1077;&#1088;&#1077;&#1075;&#1080;&#1090;&#1077;%20&#1087;&#1090;&#1080;&#1094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altLang="ru-RU" sz="2800" dirty="0">
                <a:solidFill>
                  <a:schemeClr val="tx1"/>
                </a:solidFill>
              </a:rPr>
              <a:t/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altLang="ru-RU" sz="4000" dirty="0" smtClean="0">
                <a:solidFill>
                  <a:schemeClr val="tx1"/>
                </a:solidFill>
              </a:rPr>
              <a:t>ПРОЕКТ</a:t>
            </a:r>
            <a:r>
              <a:rPr lang="ru-RU" altLang="ru-RU" sz="4900" dirty="0" smtClean="0">
                <a:solidFill>
                  <a:schemeClr val="tx1"/>
                </a:solidFill>
              </a:rPr>
              <a:t/>
            </a:r>
            <a:br>
              <a:rPr lang="ru-RU" altLang="ru-RU" sz="4900" dirty="0" smtClean="0">
                <a:solidFill>
                  <a:schemeClr val="tx1"/>
                </a:solidFill>
              </a:rPr>
            </a:br>
            <a:r>
              <a:rPr lang="ru-RU" altLang="ru-RU" sz="4900" dirty="0">
                <a:solidFill>
                  <a:schemeClr val="tx1"/>
                </a:solidFill>
              </a:rPr>
              <a:t/>
            </a:r>
            <a:br>
              <a:rPr lang="ru-RU" altLang="ru-RU" sz="4900" dirty="0">
                <a:solidFill>
                  <a:schemeClr val="tx1"/>
                </a:solidFill>
              </a:rPr>
            </a:br>
            <a:r>
              <a:rPr lang="ru-RU" altLang="ru-RU" sz="6700" dirty="0" smtClean="0">
                <a:solidFill>
                  <a:schemeClr val="tx1"/>
                </a:solidFill>
              </a:rPr>
              <a:t>«Птицы»</a:t>
            </a:r>
            <a:r>
              <a:rPr lang="ru-RU" altLang="ru-RU" sz="6700" dirty="0">
                <a:solidFill>
                  <a:schemeClr val="tx1"/>
                </a:solidFill>
              </a:rPr>
              <a:t/>
            </a:r>
            <a:br>
              <a:rPr lang="ru-RU" altLang="ru-RU" sz="6700" dirty="0">
                <a:solidFill>
                  <a:schemeClr val="tx1"/>
                </a:solidFill>
              </a:rPr>
            </a:br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altLang="ru-RU" sz="2800" dirty="0">
                <a:solidFill>
                  <a:schemeClr val="tx1"/>
                </a:solidFill>
              </a:rPr>
              <a:t/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altLang="ru-RU" sz="2800" dirty="0">
                <a:solidFill>
                  <a:schemeClr val="tx1"/>
                </a:solidFill>
              </a:rPr>
              <a:t/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altLang="ru-RU" sz="2800" dirty="0" smtClean="0">
                <a:solidFill>
                  <a:schemeClr val="tx1"/>
                </a:solidFill>
              </a:rPr>
              <a:t>Автор </a:t>
            </a:r>
            <a:r>
              <a:rPr lang="ru-RU" altLang="ru-RU" sz="2800" dirty="0">
                <a:solidFill>
                  <a:schemeClr val="tx1"/>
                </a:solidFill>
              </a:rPr>
              <a:t/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altLang="ru-RU" sz="2800" dirty="0" err="1" smtClean="0">
                <a:solidFill>
                  <a:schemeClr val="tx1"/>
                </a:solidFill>
              </a:rPr>
              <a:t>БухваловаТ.М</a:t>
            </a:r>
            <a:r>
              <a:rPr lang="ru-RU" altLang="ru-RU" sz="2800" dirty="0" smtClean="0">
                <a:solidFill>
                  <a:schemeClr val="tx1"/>
                </a:solidFill>
              </a:rPr>
              <a:t>. </a:t>
            </a:r>
            <a:r>
              <a:rPr lang="ru-RU" altLang="ru-RU" sz="2800" dirty="0">
                <a:solidFill>
                  <a:schemeClr val="tx1"/>
                </a:solidFill>
              </a:rPr>
              <a:t>воспитатель МДОУ №2</a:t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altLang="ru-RU" sz="2800" dirty="0">
                <a:solidFill>
                  <a:schemeClr val="tx1"/>
                </a:solidFill>
              </a:rPr>
              <a:t>  </a:t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altLang="ru-RU" sz="2800" dirty="0">
                <a:solidFill>
                  <a:schemeClr val="tx1"/>
                </a:solidFill>
              </a:rPr>
              <a:t>г Любим </a:t>
            </a:r>
            <a:r>
              <a:rPr lang="ru-RU" altLang="ru-RU" sz="2800" dirty="0" smtClean="0">
                <a:solidFill>
                  <a:schemeClr val="tx1"/>
                </a:solidFill>
              </a:rPr>
              <a:t>2020 </a:t>
            </a:r>
            <a:r>
              <a:rPr lang="ru-RU" altLang="ru-RU" sz="2800" dirty="0">
                <a:solidFill>
                  <a:schemeClr val="tx1"/>
                </a:solidFill>
              </a:rPr>
              <a:t>г</a:t>
            </a:r>
            <a:r>
              <a:rPr lang="ru-RU" alt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348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l"/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r>
              <a:rPr lang="ru-RU" altLang="ru-RU" sz="2800" dirty="0">
                <a:solidFill>
                  <a:schemeClr val="tx1"/>
                </a:solidFill>
              </a:rPr>
              <a:t/>
            </a:r>
            <a:br>
              <a:rPr lang="ru-RU" altLang="ru-RU" sz="2800" dirty="0">
                <a:solidFill>
                  <a:schemeClr val="tx1"/>
                </a:solidFill>
              </a:rPr>
            </a:br>
            <a:r>
              <a:rPr lang="ru-RU" sz="4800" b="1" dirty="0"/>
              <a:t> </a:t>
            </a:r>
            <a:r>
              <a:rPr lang="ru-RU" sz="4800" b="1" dirty="0" smtClean="0"/>
              <a:t>                          О </a:t>
            </a:r>
            <a:r>
              <a:rPr lang="ru-RU" sz="4800" b="1" dirty="0"/>
              <a:t>проекте</a:t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altLang="ru-RU" sz="4900" dirty="0" smtClean="0">
                <a:solidFill>
                  <a:schemeClr val="tx1"/>
                </a:solidFill>
              </a:rPr>
              <a:t/>
            </a:r>
            <a:br>
              <a:rPr lang="ru-RU" altLang="ru-RU" sz="4900" dirty="0" smtClean="0">
                <a:solidFill>
                  <a:schemeClr val="tx1"/>
                </a:solidFill>
              </a:rPr>
            </a:br>
            <a:r>
              <a:rPr lang="ru-RU" sz="4000" b="1" dirty="0"/>
              <a:t>- </a:t>
            </a:r>
            <a: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  <a:t>Типология: информационный</a:t>
            </a:r>
            <a:b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  <a:t>- Категория воспитанников: дети 5 - 6 лет</a:t>
            </a:r>
            <a:b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  <a:t>- Образовательная область: познавательное развитие </a:t>
            </a:r>
            <a:b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  <a:t>- Длительность: </a:t>
            </a:r>
            <a:r>
              <a:rPr lang="ru-RU" altLang="ru-RU" dirty="0" smtClean="0">
                <a:solidFill>
                  <a:schemeClr val="tx1"/>
                </a:solidFill>
                <a:cs typeface="Times New Roman" pitchFamily="18" charset="0"/>
              </a:rPr>
              <a:t>5 дней </a:t>
            </a:r>
            <a:r>
              <a:rPr lang="ru-RU" altLang="ru-RU" dirty="0">
                <a:solidFill>
                  <a:schemeClr val="tx1"/>
                </a:solidFill>
                <a:cs typeface="Times New Roman" pitchFamily="18" charset="0"/>
              </a:rPr>
              <a:t>(краткосрочный</a:t>
            </a:r>
            <a:r>
              <a:rPr lang="ru-RU" altLang="ru-RU" sz="4000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ru-RU" altLang="ru-RU" sz="4000" dirty="0">
                <a:solidFill>
                  <a:schemeClr val="tx1"/>
                </a:solidFill>
              </a:rPr>
              <a:t/>
            </a:r>
            <a:br>
              <a:rPr lang="ru-RU" altLang="ru-RU" sz="4000" dirty="0">
                <a:solidFill>
                  <a:schemeClr val="tx1"/>
                </a:solidFill>
              </a:rPr>
            </a:br>
            <a:r>
              <a:rPr lang="ru-RU" altLang="ru-RU" sz="4000" dirty="0">
                <a:solidFill>
                  <a:schemeClr val="tx1"/>
                </a:solidFill>
              </a:rPr>
              <a:t/>
            </a:r>
            <a:br>
              <a:rPr lang="ru-RU" altLang="ru-RU" sz="4000" dirty="0">
                <a:solidFill>
                  <a:schemeClr val="tx1"/>
                </a:solidFill>
              </a:rPr>
            </a:br>
            <a:r>
              <a:rPr lang="ru-RU" altLang="ru-RU" sz="2800" dirty="0" smtClean="0">
                <a:solidFill>
                  <a:schemeClr val="tx1"/>
                </a:solidFill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</a:rPr>
            </a:br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84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ru-RU" sz="3600" b="1" dirty="0" smtClean="0"/>
              <a:t>           </a:t>
            </a:r>
            <a:br>
              <a:rPr lang="ru-RU" sz="3600" b="1" dirty="0" smtClean="0"/>
            </a:br>
            <a:r>
              <a:rPr lang="ru-RU" sz="5400" b="1" dirty="0"/>
              <a:t> </a:t>
            </a:r>
            <a:r>
              <a:rPr lang="ru-RU" sz="5400" b="1" dirty="0" smtClean="0"/>
              <a:t>                Цель проекта:</a:t>
            </a:r>
            <a:br>
              <a:rPr lang="ru-RU" sz="54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altLang="ru-RU" sz="5300" dirty="0">
                <a:latin typeface="Times New Roman" pitchFamily="18" charset="0"/>
                <a:cs typeface="Times New Roman" pitchFamily="18" charset="0"/>
              </a:rPr>
              <a:t>Расширение представлений         дошкольников </a:t>
            </a:r>
            <a:r>
              <a:rPr lang="ru-RU" altLang="ru-RU" sz="53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5300" dirty="0">
                <a:latin typeface="Times New Roman" pitchFamily="18" charset="0"/>
                <a:cs typeface="Times New Roman" pitchFamily="18" charset="0"/>
              </a:rPr>
              <a:t>птицах.</a:t>
            </a:r>
            <a:r>
              <a:rPr lang="ru-RU" altLang="ru-RU" sz="5300" dirty="0"/>
              <a:t/>
            </a:r>
            <a:br>
              <a:rPr lang="ru-RU" altLang="ru-RU" sz="5300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0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sz="3600" b="1" dirty="0" smtClean="0"/>
              <a:t>           </a:t>
            </a:r>
            <a:br>
              <a:rPr lang="ru-RU" sz="3600" b="1" dirty="0" smtClean="0"/>
            </a:br>
            <a:r>
              <a:rPr lang="ru-RU" sz="3600" b="1" dirty="0"/>
              <a:t> </a:t>
            </a:r>
            <a:r>
              <a:rPr lang="ru-RU" sz="3600" b="1" dirty="0" smtClean="0"/>
              <a:t>                Творческое название проекта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«Поможем птичкам</a:t>
            </a:r>
            <a:r>
              <a:rPr lang="ru-RU" sz="4800" dirty="0" smtClean="0"/>
              <a:t>»</a:t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3600" b="1" dirty="0"/>
              <a:t>Проблемный вопрос</a:t>
            </a:r>
            <a:r>
              <a:rPr lang="ru-RU" sz="3600" b="1" dirty="0" smtClean="0"/>
              <a:t>: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4800" dirty="0"/>
              <a:t>«Почему </a:t>
            </a:r>
            <a:r>
              <a:rPr lang="ru-RU" sz="4800" dirty="0" smtClean="0"/>
              <a:t>птицы врезаются в окна?»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2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Задачи:</a:t>
            </a:r>
            <a:endParaRPr lang="ru-RU" sz="5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Tx/>
              <a:buChar char="-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Систематизировать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представления детей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 жизненных проявлениях птиц (питание, рост, развитие, размножение).</a:t>
            </a:r>
          </a:p>
          <a:p>
            <a:pPr marL="571500" indent="-571500">
              <a:buFontTx/>
              <a:buChar char="-"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у детей бережное отношение к птицам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indent="-571500">
              <a:buFontTx/>
              <a:buChar char="-"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Воспитывать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правильное поведение в природе;</a:t>
            </a:r>
            <a:br>
              <a:rPr lang="ru-RU" altLang="ru-RU" sz="3600" dirty="0">
                <a:latin typeface="Times New Roman" pitchFamily="18" charset="0"/>
                <a:cs typeface="Times New Roman" pitchFamily="18" charset="0"/>
              </a:rPr>
            </a:br>
            <a:endParaRPr lang="ru-RU" alt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endParaRPr lang="ru-RU" sz="3600" dirty="0" smtClean="0"/>
          </a:p>
          <a:p>
            <a:pPr marL="571500" indent="-571500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095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742" y="-315416"/>
            <a:ext cx="8890746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ктуал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 современности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взаимоотношение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обитателями природы.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позволяет реализовать ФГОС ДО 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основную образовательную программу  МДОУ №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сотрудничество ДОУ с семьей, приобщение детей к социокультурным нормам,  формирование познавательных интересов и познавательных действий ребенка в различных видах деятельности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Однажды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дети услышали , как в окно что-то стукнулось, выйдя на прогулку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увидели, что на земле лежит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птица снегирь.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 детей возникли вопросы: «Почему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птица врезалась в окно?  Может быть они плохо видят? Они хотят попасть к людям ? Как помочь птицам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ходе беседы мы решили, что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хотим узнать, что происходит с птицами, почему они погибают?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Таким образом у нас и возникла идея проекта, в ходе которого дети наблюдали, искали информацию, фантазировали, придумывали правила,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конструировали,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т.е. получили возможность проявить себя во всех видах деятельности. 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    Для решения этой проблемы мы  привлекли и родителей.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Обратили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внимание на то, что птицы приносят пользу и украшают нашу жизнь о них надо заботится 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привлекать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 этому детей.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Итог проекта, трафареты на окна, плакаты на тему: «Берегите птиц»,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появился интерес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изучению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птиц и желание о них заботится.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>
                <a:cs typeface="Times New Roman" pitchFamily="18" charset="0"/>
              </a:rPr>
              <a:t/>
            </a:r>
            <a:br>
              <a:rPr lang="ru-RU" altLang="ru-RU" dirty="0">
                <a:cs typeface="Times New Roman" pitchFamily="18" charset="0"/>
              </a:rPr>
            </a:br>
            <a:r>
              <a:rPr lang="ru-RU" altLang="ru-RU" dirty="0">
                <a:cs typeface="Times New Roman" pitchFamily="18" charset="0"/>
              </a:rPr>
              <a:t/>
            </a:r>
            <a:br>
              <a:rPr lang="ru-RU" altLang="ru-RU" dirty="0">
                <a:cs typeface="Times New Roman" pitchFamily="18" charset="0"/>
              </a:rPr>
            </a:b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61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3028838"/>
              </p:ext>
            </p:extLst>
          </p:nvPr>
        </p:nvGraphicFramePr>
        <p:xfrm>
          <a:off x="0" y="11678"/>
          <a:ext cx="9144000" cy="7754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349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Частные вопросы</a:t>
                      </a: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Темы исследования</a:t>
                      </a: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 отчетности</a:t>
                      </a: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4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1.  </a:t>
                      </a:r>
                      <a:endParaRPr lang="ru-RU" sz="2400" baseline="0" dirty="0" smtClean="0"/>
                    </a:p>
                    <a:p>
                      <a:endParaRPr lang="ru-RU" sz="2400" dirty="0" smtClean="0"/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 жизни, внешний вид, польза птиц.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 «Птицы»</a:t>
                      </a:r>
                    </a:p>
                    <a:p>
                      <a:pPr marL="0" algn="l" defTabSz="914400" rtl="0" eaLnBrk="1" latinLnBrk="0" hangingPunct="1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9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Как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видят птицы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Враги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птиц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Детская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резентация</a:t>
                      </a: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4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Чем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мы можем </a:t>
                      </a:r>
                      <a:r>
                        <a:rPr lang="ru-RU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помочь птицам</a:t>
                      </a:r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Враги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птиц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Берегите птиц</a:t>
                      </a: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Рисунки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памятки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66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3512" cy="7146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Этапы проекта</a:t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9123670"/>
              </p:ext>
            </p:extLst>
          </p:nvPr>
        </p:nvGraphicFramePr>
        <p:xfrm>
          <a:off x="29497" y="476672"/>
          <a:ext cx="9289032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535"/>
                <a:gridCol w="3246138"/>
                <a:gridCol w="377835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этапа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8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Подготовительный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идеи проекта. Подготовка информационных ресурсов 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методической, научно-популярной и художественной литературы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Буклет для родителей.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3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Проектировочный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Формулируют проблемный и частные вопросы. Определение тем исследования. Разрабатывают план действий.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в проект. Выявление  знаний детей по теме проекта. Координация работы.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3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Практический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исследований. Сбор и анализ материала. Создание продуктов проектной деятельности по результатам исследования.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Координация работы, консультирование, организация игровых образовательных ситуаций.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Контрольно-коррекционный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Взаимная оценка. Корректировка материалов.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Координация работы. Консультирование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4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Заключительный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Координация работы. Создание портфолио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42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УМП</a:t>
            </a:r>
            <a:b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Визитка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проекта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Дидактические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1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 Методические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7" action="ppaction://hlinkpres?slideindex=1&amp;slidetitle="/>
              </a:rPr>
              <a:t>3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8" action="ppaction://hlinkfile"/>
              </a:rPr>
              <a:t>4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- Примеры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работ учащихся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9" action="ppaction://hlinkpres?slideindex=1&amp;slidetitle="/>
              </a:rPr>
              <a:t>1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10" action="ppaction://hlinkpres?slideindex=1&amp;slidetitle=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11" action="ppaction://hlinkfile"/>
              </a:rPr>
              <a:t>3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Информационные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  <a:hlinkClick r:id="rId12" action="ppaction://hlinkfile"/>
              </a:rPr>
              <a:t>ресурсы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91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315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ПРОЕКТ  «Птицы»     Автор  БухваловаТ.М. воспитатель МДОУ №2    г Любим 2020 г.</vt:lpstr>
      <vt:lpstr>                             О проекте   - Типология: информационный - Категория воспитанников: дети 5 - 6 лет - Образовательная область: познавательное развитие  - Длительность: 5 дней (краткосрочный)   </vt:lpstr>
      <vt:lpstr>                             Цель проекта:   Расширение представлений         дошкольников о птицах.     </vt:lpstr>
      <vt:lpstr>                             Творческое название проекта  «Поможем птичкам»  Проблемный вопрос:  «Почему птицы врезаются в окна?»  </vt:lpstr>
      <vt:lpstr>Задачи:</vt:lpstr>
      <vt:lpstr>Аннотация</vt:lpstr>
      <vt:lpstr>Слайд 7</vt:lpstr>
      <vt:lpstr>Этапы проекта </vt:lpstr>
      <vt:lpstr>                           Состав УМП    - Визитка проекта  - Дидактические материалы 1, 2,   - Методические материалы 1,2,3,4  - Примеры работ учащихся 1, 2,3  - Информационные ресурсы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12</cp:lastModifiedBy>
  <cp:revision>60</cp:revision>
  <dcterms:created xsi:type="dcterms:W3CDTF">2018-04-20T21:20:08Z</dcterms:created>
  <dcterms:modified xsi:type="dcterms:W3CDTF">2022-01-24T10:06:18Z</dcterms:modified>
</cp:coreProperties>
</file>