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DB5CC-3CE1-4AA0-9A53-141F2A5BDCA1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756C2-33B5-415D-AE4D-0A963D1344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Выставка рисунков </a:t>
            </a:r>
            <a:br>
              <a:rPr lang="ru-RU" sz="4800" dirty="0" smtClean="0"/>
            </a:br>
            <a:r>
              <a:rPr lang="ru-RU" sz="4800" dirty="0" smtClean="0"/>
              <a:t>« Моя дружная семья»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ДОУ №2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Овчинникова</a:t>
            </a:r>
            <a:r>
              <a:rPr lang="ru-RU" dirty="0" smtClean="0">
                <a:solidFill>
                  <a:schemeClr val="tx1"/>
                </a:solidFill>
              </a:rPr>
              <a:t> Н.В.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выставк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Привлечь родителей к участию в </a:t>
            </a:r>
          </a:p>
          <a:p>
            <a:pPr algn="ctr">
              <a:buNone/>
            </a:pPr>
            <a:r>
              <a:rPr lang="ru-RU" dirty="0"/>
              <a:t>жизни </a:t>
            </a:r>
            <a:r>
              <a:rPr lang="ru-RU" dirty="0" smtClean="0"/>
              <a:t>ДОУ.</a:t>
            </a:r>
            <a:endParaRPr lang="ru-RU" dirty="0"/>
          </a:p>
          <a:p>
            <a:pPr algn="ctr">
              <a:buNone/>
            </a:pPr>
            <a:r>
              <a:rPr lang="ru-RU" sz="4400" b="1" dirty="0" smtClean="0"/>
              <a:t>Предполагаемый результат</a:t>
            </a:r>
          </a:p>
          <a:p>
            <a:pPr algn="ctr">
              <a:buNone/>
            </a:pPr>
            <a:endParaRPr lang="ru-RU" sz="4400" b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052992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принимают активное участие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выставке. Проявляют такие качества как отзывчивость, заинтересованность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ухгалтерия\Desktop\фото выставка\Фото0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58" y="260648"/>
            <a:ext cx="381001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C:\Users\Бухгалтерия\Desktop\фото выставка\Фото0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53650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Бухгалтерия\Desktop\фото выставка\Фото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Бухгалтерия\Desktop\фото выставка\Фото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60851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Бухгалтерия\Desktop\фото выставка\Фото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0100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C:\Users\Бухгалтерия\Desktop\фото выставка\Фото0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482453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Бухгалтерия\Desktop\фото выставка\Фото0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4441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Бухгалтерия\Desktop\фото выставка\Фото0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82453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Бухгалтерия\Desktop\фото выставка\Фото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8052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C:\Users\Бухгалтерия\Desktop\фото выставка\Фото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39248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Бухгалтерия\Desktop\фото выставка\Фото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252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Users\Бухгалтерия\Desktop\фото выставка\Фото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75252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Выставка рисунков  « Моя дружная семья»</vt:lpstr>
      <vt:lpstr>Цель выставки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рисунков  « Моя дружная семья»</dc:title>
  <dc:creator>Бухгалтерия</dc:creator>
  <cp:lastModifiedBy>Бухгалтерия</cp:lastModifiedBy>
  <cp:revision>4</cp:revision>
  <dcterms:created xsi:type="dcterms:W3CDTF">2015-04-03T09:35:45Z</dcterms:created>
  <dcterms:modified xsi:type="dcterms:W3CDTF">2015-04-03T10:07:02Z</dcterms:modified>
</cp:coreProperties>
</file>