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3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628800"/>
            <a:ext cx="7211144" cy="243428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Жалобная книга Земли</a:t>
            </a:r>
            <a:endParaRPr lang="ru-RU" sz="6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139952" y="2996952"/>
            <a:ext cx="5004048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056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068961"/>
            <a:ext cx="5076056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96952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Экран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Жалобная книга Земли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Жалобная книга Земли</dc:title>
  <dc:creator>Бухгалтерия</dc:creator>
  <cp:lastModifiedBy>Детский сад № 2</cp:lastModifiedBy>
  <cp:revision>2</cp:revision>
  <dcterms:created xsi:type="dcterms:W3CDTF">2017-04-24T17:23:49Z</dcterms:created>
  <dcterms:modified xsi:type="dcterms:W3CDTF">2017-06-15T05:27:35Z</dcterms:modified>
</cp:coreProperties>
</file>