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7048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1287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2646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32035" y="-1153963"/>
            <a:ext cx="6879928" cy="9143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6886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336704" cy="68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Бухгалтерия</dc:creator>
  <cp:lastModifiedBy>Бухгалтерия</cp:lastModifiedBy>
  <cp:revision>2</cp:revision>
  <dcterms:created xsi:type="dcterms:W3CDTF">2017-04-25T15:57:27Z</dcterms:created>
  <dcterms:modified xsi:type="dcterms:W3CDTF">2017-04-25T16:09:21Z</dcterms:modified>
</cp:coreProperties>
</file>