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08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1700808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Коллекция фантиков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3284984"/>
            <a:ext cx="51845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Коллекционировали </a:t>
            </a:r>
          </a:p>
          <a:p>
            <a:pPr algn="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дети группы «Радуга»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587727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2017г.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332656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 учреждение детский сад №2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ухгалтерия\Desktop\ПРОЕКТ 2017\ФОТО ПРОЕКТ\DSC_0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ухгалтерия\Desktop\ПРОЕКТ 2017\ФОТО ПРОЕКТ\DSC_0062.JPG"/>
          <p:cNvPicPr>
            <a:picLocks noChangeAspect="1" noChangeArrowheads="1"/>
          </p:cNvPicPr>
          <p:nvPr/>
        </p:nvPicPr>
        <p:blipFill>
          <a:blip r:embed="rId2" cstate="print"/>
          <a:srcRect l="3136" t="19321" r="6290" b="10144"/>
          <a:stretch>
            <a:fillRect/>
          </a:stretch>
        </p:blipFill>
        <p:spPr bwMode="auto">
          <a:xfrm>
            <a:off x="0" y="0"/>
            <a:ext cx="5184576" cy="2691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Бухгалтерия\Desktop\ПРОЕКТ 2017\ФОТО ПРОЕКТ\DSC_0063.JPG"/>
          <p:cNvPicPr>
            <a:picLocks noChangeAspect="1" noChangeArrowheads="1"/>
          </p:cNvPicPr>
          <p:nvPr/>
        </p:nvPicPr>
        <p:blipFill>
          <a:blip r:embed="rId3" cstate="print"/>
          <a:srcRect l="6240" t="2412" r="3922" b="16766"/>
          <a:stretch>
            <a:fillRect/>
          </a:stretch>
        </p:blipFill>
        <p:spPr bwMode="auto">
          <a:xfrm>
            <a:off x="3383360" y="2609528"/>
            <a:ext cx="5760640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ухгалтерия\Desktop\ПРОЕКТ 2017\ФОТО ПРОЕКТ\DSC_0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Бухгалтерия</dc:creator>
  <cp:lastModifiedBy>Детский сад № 2</cp:lastModifiedBy>
  <cp:revision>3</cp:revision>
  <dcterms:created xsi:type="dcterms:W3CDTF">2017-06-14T15:19:40Z</dcterms:created>
  <dcterms:modified xsi:type="dcterms:W3CDTF">2017-06-15T05:09:49Z</dcterms:modified>
</cp:coreProperties>
</file>