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Акция «Чистая территория - чистый город»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Цель: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у детей умения и желания заботиться о чистоте в ближайшем окружении.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педагоги и дети 5-6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лет.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Место проведения: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территория МДОУ №2.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Бухгалтерия\Desktop\ПРОЕКТ 2017\ФОТО ПРОЕКТ\DSC_07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60032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Бухгалтерия\Desktop\ПРОЕКТ 2017\ФОТО ПРОЕКТ\DSC_07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140968"/>
            <a:ext cx="5148064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148064" y="692696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Запомни  родитель!</a:t>
            </a:r>
          </a:p>
          <a:p>
            <a:r>
              <a:rPr lang="ru-RU" sz="2800" dirty="0" smtClean="0"/>
              <a:t>Запомните  дети!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4437112"/>
            <a:ext cx="3528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Запомните люди</a:t>
            </a:r>
          </a:p>
          <a:p>
            <a:r>
              <a:rPr lang="ru-RU" sz="2800" dirty="0" smtClean="0"/>
              <a:t>На нашей планете,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Бухгалтерия\Desktop\ПРОЕКТ 2017\ФОТО ПРОЕКТ\DSC_071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9992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Бухгалтерия\Desktop\ПРОЕКТ 2017\ФОТО ПРОЕКТ\DSC_0719.JPG"/>
          <p:cNvPicPr/>
          <p:nvPr/>
        </p:nvPicPr>
        <p:blipFill>
          <a:blip r:embed="rId3" cstate="print"/>
          <a:srcRect l="6537"/>
          <a:stretch>
            <a:fillRect/>
          </a:stretch>
        </p:blipFill>
        <p:spPr bwMode="auto">
          <a:xfrm>
            <a:off x="3779912" y="2852936"/>
            <a:ext cx="5364088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716016" y="620688"/>
            <a:ext cx="3960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Что мусор опасен</a:t>
            </a:r>
          </a:p>
          <a:p>
            <a:r>
              <a:rPr lang="ru-RU" sz="2800" dirty="0" smtClean="0"/>
              <a:t>Для нашей природы!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79512" y="4221088"/>
            <a:ext cx="3528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 его прибавлением </a:t>
            </a:r>
          </a:p>
          <a:p>
            <a:r>
              <a:rPr lang="ru-RU" sz="2800" dirty="0" smtClean="0"/>
              <a:t>Каждые годы!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Бухгалтерия\Desktop\ПРОЕКТ 2017\ФОТО ПРОЕКТ\DSC_072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9992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Бухгалтерия\Desktop\ПРОЕКТ 2017\ФОТО ПРОЕКТ\DSC_07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780928"/>
            <a:ext cx="5292080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148064" y="548680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Земля увядает,</a:t>
            </a:r>
          </a:p>
          <a:p>
            <a:r>
              <a:rPr lang="ru-RU" sz="2800" dirty="0" smtClean="0"/>
              <a:t>Планета страдает!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4077072"/>
            <a:ext cx="37444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Пусть каждый из нас </a:t>
            </a:r>
          </a:p>
          <a:p>
            <a:r>
              <a:rPr lang="ru-RU" sz="2800" dirty="0" smtClean="0"/>
              <a:t>На Земле рассуждает!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Бухгалтерия\Desktop\ПРОЕКТ 2017\ФОТО ПРОЕКТ\DSC_072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6156176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403648" y="4869160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Так будем беречь мы нашу природу,</a:t>
            </a:r>
          </a:p>
          <a:p>
            <a:r>
              <a:rPr lang="ru-RU" sz="2800" dirty="0" smtClean="0"/>
              <a:t>Чтоб жить в чистоте нам долгие годы!</a:t>
            </a:r>
            <a:endParaRPr lang="ru-RU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96</Words>
  <Application>Microsoft Office PowerPoint</Application>
  <PresentationFormat>Экран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Акция «Чистая территория - чистый город»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Акция «Чистая территория - чистый город»</dc:title>
  <dc:creator>Бухгалтерия</dc:creator>
  <cp:lastModifiedBy>Бухгалтерия</cp:lastModifiedBy>
  <cp:revision>5</cp:revision>
  <dcterms:created xsi:type="dcterms:W3CDTF">2017-04-24T15:36:34Z</dcterms:created>
  <dcterms:modified xsi:type="dcterms:W3CDTF">2017-04-24T16:21:03Z</dcterms:modified>
</cp:coreProperties>
</file>