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53;&#1086;&#1074;&#1072;&#1103;%20&#1087;&#1072;&#1087;&#1082;&#1072;/&#1057;&#1090;&#1072;&#1088;&#1096;&#1072;&#1103;%20&#1075;&#1088;&#1091;&#1087;&#1087;&#1072;%20&#1056;&#1103;&#1073;&#1080;&#1085;&#1080;&#1085;&#1072;%20&#1051;.&#1040;..av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>
                <a:solidFill>
                  <a:schemeClr val="accent4"/>
                </a:solidFill>
              </a:rPr>
              <a:t/>
            </a:r>
            <a:br>
              <a:rPr lang="ru-RU" b="1" dirty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>
                <a:solidFill>
                  <a:schemeClr val="accent4"/>
                </a:solidFill>
              </a:rPr>
              <a:t/>
            </a:r>
            <a:br>
              <a:rPr lang="ru-RU" b="1" dirty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Использование детского интерактивного стола в детском саду</a:t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>
                <a:solidFill>
                  <a:schemeClr val="accent4"/>
                </a:solidFill>
              </a:rPr>
              <a:t/>
            </a:r>
            <a:br>
              <a:rPr lang="ru-RU" b="1" dirty="0">
                <a:solidFill>
                  <a:schemeClr val="accent4"/>
                </a:solidFill>
              </a:rPr>
            </a:br>
            <a:r>
              <a:rPr lang="ru-RU" sz="3600" dirty="0" smtClean="0"/>
              <a:t>Воспитатель </a:t>
            </a:r>
            <a:r>
              <a:rPr lang="ru-RU" sz="3600" dirty="0"/>
              <a:t>ДОУ №2                                     Рябинина Лидия Александровна</a:t>
            </a:r>
            <a:br>
              <a:rPr lang="ru-RU" sz="3600" dirty="0"/>
            </a:br>
            <a:r>
              <a:rPr lang="ru-RU" sz="3600" dirty="0"/>
              <a:t>Май 2016 г.</a:t>
            </a:r>
            <a:br>
              <a:rPr lang="ru-RU" sz="3600" dirty="0"/>
            </a:br>
            <a:endParaRPr lang="ru-RU" sz="3600" b="1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2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Примеры игр для детей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</a:t>
            </a:r>
          </a:p>
          <a:p>
            <a:pPr marL="0" indent="0">
              <a:buNone/>
            </a:pPr>
            <a:endParaRPr lang="ru-RU"/>
          </a:p>
          <a:p>
            <a:pPr marL="0" indent="0" algn="ctr">
              <a:buNone/>
            </a:pPr>
            <a:r>
              <a:rPr lang="ru-RU" smtClean="0"/>
              <a:t>  </a:t>
            </a:r>
            <a:r>
              <a:rPr lang="ru-RU" sz="4800" dirty="0" smtClean="0">
                <a:solidFill>
                  <a:schemeClr val="accent4"/>
                </a:solidFill>
              </a:rPr>
              <a:t>Спасибо за внимание!</a:t>
            </a:r>
            <a:endParaRPr lang="ru-RU" sz="48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0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Мы </a:t>
            </a:r>
            <a:r>
              <a:rPr lang="ru-RU" dirty="0" smtClean="0"/>
              <a:t>запоминаем:</a:t>
            </a:r>
          </a:p>
          <a:p>
            <a:r>
              <a:rPr lang="ru-RU" dirty="0" smtClean="0"/>
              <a:t>10</a:t>
            </a:r>
            <a:r>
              <a:rPr lang="ru-RU" dirty="0"/>
              <a:t>% из того, что мы </a:t>
            </a:r>
            <a:r>
              <a:rPr lang="ru-RU" dirty="0" smtClean="0"/>
              <a:t>ЧИТАЕМ</a:t>
            </a:r>
          </a:p>
          <a:p>
            <a:r>
              <a:rPr lang="ru-RU" dirty="0" smtClean="0"/>
              <a:t>20</a:t>
            </a:r>
            <a:r>
              <a:rPr lang="ru-RU" dirty="0"/>
              <a:t>% из того, что мы </a:t>
            </a:r>
            <a:r>
              <a:rPr lang="ru-RU" dirty="0" smtClean="0"/>
              <a:t>СЛЫШИМ</a:t>
            </a:r>
          </a:p>
          <a:p>
            <a:r>
              <a:rPr lang="ru-RU" dirty="0" smtClean="0"/>
              <a:t>30</a:t>
            </a:r>
            <a:r>
              <a:rPr lang="ru-RU" dirty="0"/>
              <a:t>% из того, что мы </a:t>
            </a:r>
            <a:r>
              <a:rPr lang="ru-RU" dirty="0" smtClean="0"/>
              <a:t>ВИДИМ</a:t>
            </a:r>
          </a:p>
          <a:p>
            <a:r>
              <a:rPr lang="ru-RU" dirty="0" smtClean="0"/>
              <a:t>50</a:t>
            </a:r>
            <a:r>
              <a:rPr lang="ru-RU" dirty="0"/>
              <a:t>% из того, что мы ВИДИМ и </a:t>
            </a:r>
            <a:r>
              <a:rPr lang="ru-RU" dirty="0" smtClean="0"/>
              <a:t>СЛЫШИМ</a:t>
            </a:r>
          </a:p>
          <a:p>
            <a:r>
              <a:rPr lang="ru-RU" dirty="0" smtClean="0"/>
              <a:t>70</a:t>
            </a:r>
            <a:r>
              <a:rPr lang="ru-RU" dirty="0"/>
              <a:t>% из того, что ОБСУЖДАЕМ с </a:t>
            </a:r>
            <a:r>
              <a:rPr lang="ru-RU" dirty="0" smtClean="0"/>
              <a:t>другими</a:t>
            </a:r>
          </a:p>
          <a:p>
            <a:r>
              <a:rPr lang="ru-RU" dirty="0" smtClean="0"/>
              <a:t>80</a:t>
            </a:r>
            <a:r>
              <a:rPr lang="ru-RU" dirty="0"/>
              <a:t>% из того, что мы ИСПЫТЫВАЕМ </a:t>
            </a:r>
            <a:r>
              <a:rPr lang="ru-RU" dirty="0" smtClean="0"/>
              <a:t>лично</a:t>
            </a:r>
          </a:p>
          <a:p>
            <a:r>
              <a:rPr lang="ru-RU" dirty="0" smtClean="0"/>
              <a:t>95</a:t>
            </a:r>
            <a:r>
              <a:rPr lang="ru-RU" dirty="0"/>
              <a:t>% из того, что мы ПРЕПОДАЕМ кому-то еще 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Уильям </a:t>
            </a:r>
            <a:r>
              <a:rPr lang="ru-RU" dirty="0" err="1"/>
              <a:t>Глассер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37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Интерактивный стол это </a:t>
            </a:r>
            <a:r>
              <a:rPr lang="ru-RU" dirty="0"/>
              <a:t>большой планшетный компьютер, расположенный горизонтально по принципу столешницы, на массивной ножке. </a:t>
            </a:r>
            <a:r>
              <a:rPr lang="ru-RU" dirty="0" smtClean="0"/>
              <a:t> </a:t>
            </a:r>
            <a:r>
              <a:rPr lang="ru-RU" dirty="0"/>
              <a:t>Поверхность стола "оживает" благодаря прикосновениям детских рук, демонстрируя юному </a:t>
            </a:r>
            <a:r>
              <a:rPr lang="ru-RU" dirty="0" smtClean="0"/>
              <a:t>исследователю  увлекательные игры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37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В левой части экрана интерактивного стола выводится меню заданий. Данное меню скрывается при выборе интересующего раздела, так же легко вызывается обратно нажатием на ярлык в нижнем углу .</a:t>
            </a:r>
          </a:p>
          <a:p>
            <a:r>
              <a:rPr lang="ru-RU" dirty="0"/>
              <a:t>Ниже </a:t>
            </a:r>
            <a:r>
              <a:rPr lang="ru-RU" dirty="0" err="1"/>
              <a:t>представленно</a:t>
            </a:r>
            <a:r>
              <a:rPr lang="ru-RU" dirty="0"/>
              <a:t> меню рабочего стола с разделами, здесь вы можете выбирать возраст 3+, и соответствующие возрасту задания. Каждое задание выполнено в виде понятной анимации со звуковым сопровождением.</a:t>
            </a:r>
          </a:p>
        </p:txBody>
      </p:sp>
    </p:spTree>
    <p:extLst>
      <p:ext uri="{BB962C8B-B14F-4D97-AF65-F5344CB8AC3E}">
        <p14:creationId xmlns:p14="http://schemas.microsoft.com/office/powerpoint/2010/main" val="25666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Приложения </a:t>
            </a:r>
            <a:r>
              <a:rPr lang="ru-RU" dirty="0"/>
              <a:t>для интерактивного стола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стимулируют мыслительную активность </a:t>
            </a:r>
            <a:r>
              <a:rPr lang="ru-RU" dirty="0" smtClean="0"/>
              <a:t>ребенка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бучают счёту </a:t>
            </a:r>
            <a:r>
              <a:rPr lang="ru-RU" dirty="0"/>
              <a:t>и чтению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 тренируют внимание, память </a:t>
            </a:r>
          </a:p>
          <a:p>
            <a:r>
              <a:rPr lang="ru-RU" dirty="0"/>
              <a:t>с</a:t>
            </a:r>
            <a:r>
              <a:rPr lang="ru-RU" dirty="0" smtClean="0"/>
              <a:t>пособствуют развитию </a:t>
            </a:r>
            <a:r>
              <a:rPr lang="ru-RU" dirty="0"/>
              <a:t>логического </a:t>
            </a:r>
            <a:r>
              <a:rPr lang="ru-RU" dirty="0" smtClean="0"/>
              <a:t>мышления</a:t>
            </a:r>
          </a:p>
          <a:p>
            <a:r>
              <a:rPr lang="ru-RU" dirty="0" smtClean="0"/>
              <a:t> </a:t>
            </a:r>
            <a:r>
              <a:rPr lang="ru-RU" dirty="0"/>
              <a:t>усиливают концентрацию </a:t>
            </a:r>
            <a:r>
              <a:rPr lang="ru-RU" dirty="0" smtClean="0"/>
              <a:t>внимания;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021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Сенсорное управление благотворно сказывается на </a:t>
            </a:r>
            <a:r>
              <a:rPr lang="ru-RU" sz="3600" dirty="0"/>
              <a:t>развитии мелкой моторики, а возможность контролировать происходящее на поверхности </a:t>
            </a:r>
            <a:r>
              <a:rPr lang="ru-RU" sz="3600" dirty="0" smtClean="0"/>
              <a:t> </a:t>
            </a:r>
            <a:r>
              <a:rPr lang="ru-RU" sz="3600" dirty="0"/>
              <a:t>развивает координацию движений.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047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можно </a:t>
            </a:r>
            <a:r>
              <a:rPr lang="ru-RU" sz="3600" dirty="0"/>
              <a:t>подобрать для малыша подходящие </a:t>
            </a:r>
            <a:r>
              <a:rPr lang="ru-RU" sz="3600" dirty="0" smtClean="0"/>
              <a:t>программы в соответствии с его интересами и склонностями, </a:t>
            </a:r>
            <a:r>
              <a:rPr lang="ru-RU" sz="3600" dirty="0"/>
              <a:t>установить соответствующие возрасту приложения</a:t>
            </a:r>
          </a:p>
        </p:txBody>
      </p:sp>
    </p:spTree>
    <p:extLst>
      <p:ext uri="{BB962C8B-B14F-4D97-AF65-F5344CB8AC3E}">
        <p14:creationId xmlns:p14="http://schemas.microsoft.com/office/powerpoint/2010/main" val="173004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комплект для интерактивного стола включены развивающие игры</a:t>
            </a:r>
            <a:r>
              <a:rPr lang="ru-RU" dirty="0"/>
              <a:t> и </a:t>
            </a:r>
            <a:r>
              <a:rPr lang="ru-RU" dirty="0" smtClean="0"/>
              <a:t>интерактивные задания, </a:t>
            </a:r>
            <a:r>
              <a:rPr lang="ru-RU" dirty="0" err="1" smtClean="0"/>
              <a:t>пазлы</a:t>
            </a:r>
            <a:r>
              <a:rPr lang="ru-RU" dirty="0" smtClean="0"/>
              <a:t> и раскраски, знакомящие детей с окружающим миром, интерактивные пособия по русскому языку и арифметике.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89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Все управление заданиями сводится к простым и всем знакомым движениям пальца по экрану, точно как на любом планшетнике или ином сенсорном устройстве.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3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250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 Использование детского интерактивного стола в детском саду   Воспитатель ДОУ №2                                     Рябинина Лидия Александровна Май 2016 г. </vt:lpstr>
      <vt:lpstr>Презентация PowerPoint</vt:lpstr>
      <vt:lpstr>Презентация PowerPoint</vt:lpstr>
      <vt:lpstr>Презентация PowerPoint</vt:lpstr>
      <vt:lpstr>Приложения для интерактивного стола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детского интерактивного стола в детском саду</dc:title>
  <dc:creator>User</dc:creator>
  <cp:lastModifiedBy>User</cp:lastModifiedBy>
  <cp:revision>13</cp:revision>
  <dcterms:created xsi:type="dcterms:W3CDTF">2016-05-24T18:33:18Z</dcterms:created>
  <dcterms:modified xsi:type="dcterms:W3CDTF">2016-10-20T19:45:07Z</dcterms:modified>
</cp:coreProperties>
</file>