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>
        <p:scale>
          <a:sx n="82" d="100"/>
          <a:sy n="82" d="100"/>
        </p:scale>
        <p:origin x="-161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A1895-2006-45F2-97F5-E4B7884BE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5046A-6CD4-41BD-8814-217D311DB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41DA2-7B12-46C6-8EA9-A592D9F53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58797-EC48-45E3-B9C0-A69C7BE73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07194-C5A3-4433-805A-577F4CCA1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62F7C5-580F-456C-9DA7-D4E31DF114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FF005-6370-4C3E-BF88-13F7F322C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626D3-EA90-4C4D-A3EC-399AC3A71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D5E10-B946-4635-AA57-CF32BE2D4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DE7C1-1CB6-4A10-B1B0-88E7B534F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3D004-BF0C-4668-BE86-04FC9D317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B31F31A-C079-4894-AB1F-E37733DC7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2780928"/>
            <a:ext cx="7772400" cy="1470025"/>
          </a:xfrm>
          <a:extLst/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ru-RU" sz="6600" b="1" dirty="0" smtClean="0">
                <a:ln w="11430"/>
                <a:solidFill>
                  <a:srgbClr val="A5002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Профессии </a:t>
            </a:r>
            <a:br>
              <a:rPr lang="ru-RU" sz="6600" b="1" dirty="0" smtClean="0">
                <a:ln w="11430"/>
                <a:solidFill>
                  <a:srgbClr val="A5002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smtClean="0">
                <a:ln w="11430"/>
                <a:solidFill>
                  <a:srgbClr val="A5002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загадках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5105400"/>
            <a:ext cx="6400800" cy="1752600"/>
          </a:xfrm>
        </p:spPr>
        <p:txBody>
          <a:bodyPr/>
          <a:lstStyle/>
          <a:p>
            <a:pPr eaLnBrk="1" hangingPunct="1"/>
            <a:endParaRPr lang="ru-RU" sz="18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54487" y="620688"/>
            <a:ext cx="2509881" cy="18405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228184" y="620688"/>
            <a:ext cx="2060426" cy="19161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317" name="Рисунок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80288" y="3933825"/>
            <a:ext cx="1314450" cy="251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Рисунок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5084763"/>
            <a:ext cx="14859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908050"/>
            <a:ext cx="3887788" cy="498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5072063" y="1139825"/>
            <a:ext cx="3600450" cy="4524375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Умело кто ведет машину –</a:t>
            </a:r>
          </a:p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Ведь за рулем не первый год?</a:t>
            </a:r>
          </a:p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Слегка шуршат тугие шины,</a:t>
            </a:r>
          </a:p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Кто нас по городу везет?</a:t>
            </a:r>
          </a:p>
          <a:p>
            <a:pPr algn="ctr"/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88350" y="6165850"/>
            <a:ext cx="576263" cy="504825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07950" y="188913"/>
            <a:ext cx="576263" cy="503237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40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" y="1125538"/>
            <a:ext cx="3763963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5148263" y="908050"/>
            <a:ext cx="3529012" cy="4832092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Кто же мастер щей, борщей</a:t>
            </a: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рагу из овощей?</a:t>
            </a: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Вкусный сварит нам бульон,</a:t>
            </a: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Торт испечь сумеет он</a:t>
            </a: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нажарит нам котлетки.</a:t>
            </a: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Кто ж он? Отгадайте, детки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88350" y="6165850"/>
            <a:ext cx="576263" cy="504825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07950" y="188913"/>
            <a:ext cx="576263" cy="503237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3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3600" y="1125538"/>
            <a:ext cx="3875088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5219700" y="908050"/>
            <a:ext cx="3529013" cy="4801314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Кто в школе детей приучает к порядку</a:t>
            </a:r>
          </a:p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 проверяет ребячьи тетрадки,</a:t>
            </a:r>
          </a:p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Научит читать и писать, и считать,</a:t>
            </a:r>
          </a:p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Делить, умножать и задачи решать?</a:t>
            </a:r>
          </a:p>
          <a:p>
            <a:endParaRPr lang="ru-RU" dirty="0"/>
          </a:p>
        </p:txBody>
      </p:sp>
      <p:sp>
        <p:nvSpPr>
          <p:cNvPr id="16388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88350" y="6165850"/>
            <a:ext cx="576263" cy="504825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89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07950" y="188913"/>
            <a:ext cx="576263" cy="503237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3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8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341438"/>
            <a:ext cx="3695700" cy="473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4859338" y="1844675"/>
            <a:ext cx="3889375" cy="3046988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Если заболело ухо,</a:t>
            </a:r>
          </a:p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Или в горле стало сухо,</a:t>
            </a:r>
          </a:p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Не волнуйся и не плачь –</a:t>
            </a:r>
          </a:p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Ведь тебе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поможет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2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88350" y="6165850"/>
            <a:ext cx="576263" cy="504825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3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07950" y="188913"/>
            <a:ext cx="576263" cy="503237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4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0225" y="1052513"/>
            <a:ext cx="3819525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4632325" y="1052513"/>
            <a:ext cx="3927475" cy="3970318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Кто же сделает прическу</a:t>
            </a: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Феном, щеткой и расческой.</a:t>
            </a: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Пышно локоны завьет,</a:t>
            </a: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Челку щёткой взобьет.</a:t>
            </a: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Все в его руках горит –</a:t>
            </a:r>
          </a:p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Кто изменит внешний вид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dirty="0"/>
          </a:p>
        </p:txBody>
      </p:sp>
      <p:sp>
        <p:nvSpPr>
          <p:cNvPr id="18436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88350" y="6165850"/>
            <a:ext cx="576263" cy="504825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437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07950" y="188913"/>
            <a:ext cx="576263" cy="503237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4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3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3"/>
          <p:cNvSpPr txBox="1">
            <a:spLocks noChangeArrowheads="1"/>
          </p:cNvSpPr>
          <p:nvPr/>
        </p:nvSpPr>
        <p:spPr bwMode="auto">
          <a:xfrm>
            <a:off x="5364163" y="1341438"/>
            <a:ext cx="3455987" cy="3816429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На посту своем стоит,</a:t>
            </a:r>
          </a:p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За порядком он следит.</a:t>
            </a:r>
          </a:p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Строгий смелый офицер.</a:t>
            </a:r>
          </a:p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Кто он?</a:t>
            </a:r>
          </a:p>
          <a:p>
            <a:r>
              <a:rPr lang="ru-RU" dirty="0"/>
              <a:t> </a:t>
            </a:r>
          </a:p>
        </p:txBody>
      </p:sp>
      <p:pic>
        <p:nvPicPr>
          <p:cNvPr id="19458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2500" y="1484313"/>
            <a:ext cx="3425825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88350" y="6165850"/>
            <a:ext cx="576263" cy="504825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1" name="AutoShape 5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107950" y="188913"/>
            <a:ext cx="576263" cy="503237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0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ind_0036_slide">
  <a:themeElements>
    <a:clrScheme name="Тема Office 1">
      <a:dk1>
        <a:srgbClr val="000000"/>
      </a:dk1>
      <a:lt1>
        <a:srgbClr val="E6E6FA"/>
      </a:lt1>
      <a:dk2>
        <a:srgbClr val="000000"/>
      </a:dk2>
      <a:lt2>
        <a:srgbClr val="969696"/>
      </a:lt2>
      <a:accent1>
        <a:srgbClr val="9492EF"/>
      </a:accent1>
      <a:accent2>
        <a:srgbClr val="63D2F8"/>
      </a:accent2>
      <a:accent3>
        <a:srgbClr val="F0F0FC"/>
      </a:accent3>
      <a:accent4>
        <a:srgbClr val="000000"/>
      </a:accent4>
      <a:accent5>
        <a:srgbClr val="C8C7F6"/>
      </a:accent5>
      <a:accent6>
        <a:srgbClr val="59BEE1"/>
      </a:accent6>
      <a:hlink>
        <a:srgbClr val="2120AD"/>
      </a:hlink>
      <a:folHlink>
        <a:srgbClr val="292C6B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E6E6FA"/>
        </a:lt1>
        <a:dk2>
          <a:srgbClr val="000000"/>
        </a:dk2>
        <a:lt2>
          <a:srgbClr val="969696"/>
        </a:lt2>
        <a:accent1>
          <a:srgbClr val="9492EF"/>
        </a:accent1>
        <a:accent2>
          <a:srgbClr val="63D2F8"/>
        </a:accent2>
        <a:accent3>
          <a:srgbClr val="F0F0FC"/>
        </a:accent3>
        <a:accent4>
          <a:srgbClr val="000000"/>
        </a:accent4>
        <a:accent5>
          <a:srgbClr val="C8C7F6"/>
        </a:accent5>
        <a:accent6>
          <a:srgbClr val="59BEE1"/>
        </a:accent6>
        <a:hlink>
          <a:srgbClr val="2120AD"/>
        </a:hlink>
        <a:folHlink>
          <a:srgbClr val="292C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E6E6FA"/>
        </a:lt1>
        <a:dk2>
          <a:srgbClr val="000000"/>
        </a:dk2>
        <a:lt2>
          <a:srgbClr val="969696"/>
        </a:lt2>
        <a:accent1>
          <a:srgbClr val="8181FF"/>
        </a:accent1>
        <a:accent2>
          <a:srgbClr val="81C0FF"/>
        </a:accent2>
        <a:accent3>
          <a:srgbClr val="F0F0FC"/>
        </a:accent3>
        <a:accent4>
          <a:srgbClr val="000000"/>
        </a:accent4>
        <a:accent5>
          <a:srgbClr val="C1C1FF"/>
        </a:accent5>
        <a:accent6>
          <a:srgbClr val="74AEE7"/>
        </a:accent6>
        <a:hlink>
          <a:srgbClr val="C54DFF"/>
        </a:hlink>
        <a:folHlink>
          <a:srgbClr val="228A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E6E6FA"/>
        </a:lt1>
        <a:dk2>
          <a:srgbClr val="000000"/>
        </a:dk2>
        <a:lt2>
          <a:srgbClr val="969696"/>
        </a:lt2>
        <a:accent1>
          <a:srgbClr val="FFE667"/>
        </a:accent1>
        <a:accent2>
          <a:srgbClr val="E5CA7C"/>
        </a:accent2>
        <a:accent3>
          <a:srgbClr val="F0F0FC"/>
        </a:accent3>
        <a:accent4>
          <a:srgbClr val="000000"/>
        </a:accent4>
        <a:accent5>
          <a:srgbClr val="FFF0B8"/>
        </a:accent5>
        <a:accent6>
          <a:srgbClr val="CFB770"/>
        </a:accent6>
        <a:hlink>
          <a:srgbClr val="FF8C19"/>
        </a:hlink>
        <a:folHlink>
          <a:srgbClr val="191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E6E6FA"/>
        </a:lt1>
        <a:dk2>
          <a:srgbClr val="000000"/>
        </a:dk2>
        <a:lt2>
          <a:srgbClr val="969696"/>
        </a:lt2>
        <a:accent1>
          <a:srgbClr val="A1E170"/>
        </a:accent1>
        <a:accent2>
          <a:srgbClr val="DEC468"/>
        </a:accent2>
        <a:accent3>
          <a:srgbClr val="F0F0FC"/>
        </a:accent3>
        <a:accent4>
          <a:srgbClr val="000000"/>
        </a:accent4>
        <a:accent5>
          <a:srgbClr val="CDEEBB"/>
        </a:accent5>
        <a:accent6>
          <a:srgbClr val="C9B15E"/>
        </a:accent6>
        <a:hlink>
          <a:srgbClr val="5F5FDD"/>
        </a:hlink>
        <a:folHlink>
          <a:srgbClr val="DC4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492EF"/>
        </a:accent1>
        <a:accent2>
          <a:srgbClr val="63D2F8"/>
        </a:accent2>
        <a:accent3>
          <a:srgbClr val="FFFFFF"/>
        </a:accent3>
        <a:accent4>
          <a:srgbClr val="000000"/>
        </a:accent4>
        <a:accent5>
          <a:srgbClr val="C8C7F6"/>
        </a:accent5>
        <a:accent6>
          <a:srgbClr val="59BEE1"/>
        </a:accent6>
        <a:hlink>
          <a:srgbClr val="2120AD"/>
        </a:hlink>
        <a:folHlink>
          <a:srgbClr val="292C6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181FF"/>
        </a:accent1>
        <a:accent2>
          <a:srgbClr val="81C0FF"/>
        </a:accent2>
        <a:accent3>
          <a:srgbClr val="FFFFFF"/>
        </a:accent3>
        <a:accent4>
          <a:srgbClr val="000000"/>
        </a:accent4>
        <a:accent5>
          <a:srgbClr val="C1C1FF"/>
        </a:accent5>
        <a:accent6>
          <a:srgbClr val="74AEE7"/>
        </a:accent6>
        <a:hlink>
          <a:srgbClr val="C54DFF"/>
        </a:hlink>
        <a:folHlink>
          <a:srgbClr val="228A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E667"/>
        </a:accent1>
        <a:accent2>
          <a:srgbClr val="E5CA7C"/>
        </a:accent2>
        <a:accent3>
          <a:srgbClr val="FFFFFF"/>
        </a:accent3>
        <a:accent4>
          <a:srgbClr val="000000"/>
        </a:accent4>
        <a:accent5>
          <a:srgbClr val="FFF0B8"/>
        </a:accent5>
        <a:accent6>
          <a:srgbClr val="CFB770"/>
        </a:accent6>
        <a:hlink>
          <a:srgbClr val="FF8C19"/>
        </a:hlink>
        <a:folHlink>
          <a:srgbClr val="191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1E170"/>
        </a:accent1>
        <a:accent2>
          <a:srgbClr val="DEC468"/>
        </a:accent2>
        <a:accent3>
          <a:srgbClr val="FFFFFF"/>
        </a:accent3>
        <a:accent4>
          <a:srgbClr val="000000"/>
        </a:accent4>
        <a:accent5>
          <a:srgbClr val="CDEEBB"/>
        </a:accent5>
        <a:accent6>
          <a:srgbClr val="C9B15E"/>
        </a:accent6>
        <a:hlink>
          <a:srgbClr val="5F5FDD"/>
        </a:hlink>
        <a:folHlink>
          <a:srgbClr val="DC4C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ind_0036_slide</Template>
  <TotalTime>462</TotalTime>
  <Words>149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ind_0036_slide</vt:lpstr>
      <vt:lpstr>Профессии  в загадках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Twoja nazwa firmy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ppsworld.ru</dc:creator>
  <cp:lastModifiedBy>Пользователь</cp:lastModifiedBy>
  <cp:revision>13</cp:revision>
  <dcterms:created xsi:type="dcterms:W3CDTF">2012-12-02T11:28:01Z</dcterms:created>
  <dcterms:modified xsi:type="dcterms:W3CDTF">2017-12-17T15:06:52Z</dcterms:modified>
</cp:coreProperties>
</file>